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75" r:id="rId9"/>
    <p:sldId id="258" r:id="rId10"/>
    <p:sldId id="276" r:id="rId11"/>
    <p:sldId id="259" r:id="rId12"/>
    <p:sldId id="260" r:id="rId13"/>
    <p:sldId id="261" r:id="rId14"/>
    <p:sldId id="263" r:id="rId15"/>
    <p:sldId id="264" r:id="rId16"/>
    <p:sldId id="262" r:id="rId17"/>
    <p:sldId id="265" r:id="rId18"/>
    <p:sldId id="266" r:id="rId19"/>
    <p:sldId id="267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80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004" t="6732" r="-7650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8-09-21 at 11.39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4" r="-1294"/>
          <a:stretch/>
        </p:blipFill>
        <p:spPr>
          <a:xfrm>
            <a:off x="2285620" y="1288411"/>
            <a:ext cx="4569964" cy="25666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482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 descr="Screen Shot 2018-09-21 at 11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t="1363" r="-253" b="11768"/>
          <a:stretch/>
        </p:blipFill>
        <p:spPr>
          <a:xfrm>
            <a:off x="2278052" y="1286447"/>
            <a:ext cx="4590560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0</Words>
  <Application>Microsoft Macintosh PowerPoint</Application>
  <PresentationFormat>On-screen Show (16:9)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47</cp:revision>
  <dcterms:created xsi:type="dcterms:W3CDTF">2018-02-23T18:29:37Z</dcterms:created>
  <dcterms:modified xsi:type="dcterms:W3CDTF">2018-09-23T22:04:05Z</dcterms:modified>
</cp:coreProperties>
</file>